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6070600" cy="3422650"/>
  <p:notesSz cx="6070600" cy="34226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7" d="100"/>
          <a:sy n="137" d="100"/>
        </p:scale>
        <p:origin x="768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5771" y="1061021"/>
            <a:ext cx="5165407" cy="7187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11542" y="1916684"/>
            <a:ext cx="4253865" cy="855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03847" y="787209"/>
            <a:ext cx="2643473" cy="22589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129629" y="787209"/>
            <a:ext cx="2643473" cy="22589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847" y="136906"/>
            <a:ext cx="5469255" cy="5476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3847" y="787209"/>
            <a:ext cx="5469255" cy="22589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066163" y="3183064"/>
            <a:ext cx="1944624" cy="1711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03847" y="3183064"/>
            <a:ext cx="1397698" cy="1711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375404" y="3183064"/>
            <a:ext cx="1397698" cy="1711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476875" cy="34194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73300" y="2701925"/>
            <a:ext cx="35180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/>
              <a:t>Dr.</a:t>
            </a:r>
            <a:r>
              <a:rPr lang="en-IN" dirty="0" smtClean="0"/>
              <a:t> </a:t>
            </a:r>
            <a:r>
              <a:rPr lang="en-IN" dirty="0" err="1" smtClean="0"/>
              <a:t>Jitendra</a:t>
            </a:r>
            <a:r>
              <a:rPr lang="en-IN" dirty="0" smtClean="0"/>
              <a:t> </a:t>
            </a:r>
            <a:r>
              <a:rPr lang="en-IN" dirty="0" err="1" smtClean="0"/>
              <a:t>Kurmi</a:t>
            </a:r>
            <a:endParaRPr lang="en-IN" dirty="0" smtClean="0"/>
          </a:p>
          <a:p>
            <a:r>
              <a:rPr lang="en-IN" dirty="0"/>
              <a:t>Application ID: MMMUT202401251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56260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63880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33400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48640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56260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79120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953125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800725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48640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429125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63880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953125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48640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48640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343525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5790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63880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l="-1159" t="-33270" r="1217" b="30010"/>
          <a:stretch/>
        </p:blipFill>
        <p:spPr>
          <a:xfrm>
            <a:off x="-5773" y="-1031875"/>
            <a:ext cx="5473700" cy="34194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8</Words>
  <Application>Microsoft Office PowerPoint</Application>
  <PresentationFormat>Custom</PresentationFormat>
  <Paragraphs>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Microsoft account</cp:lastModifiedBy>
  <cp:revision>2</cp:revision>
  <dcterms:created xsi:type="dcterms:W3CDTF">2023-08-29T02:16:39Z</dcterms:created>
  <dcterms:modified xsi:type="dcterms:W3CDTF">2025-02-08T16:30:40Z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2023-08-29T00:00:00Z</vt:filetime>
  </property>
  <property fmtid="{D5CDD505-2E9C-101B-9397-08002B2CF9AE}" pid="3" name="LastSaved">
    <vt:filetime>2023-08-29T00:00:00Z</vt:filetime>
  </property>
</Properties>
</file>